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DB7C1-7649-1A59-B35D-FEBC85488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7EC72-875E-D3FA-CFAE-DCEC87C25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EA0BE-1F0B-0577-40F1-42390C8A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7A5DC-7AA0-2814-1A0E-7345CAA3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1058E-3CF2-BFE0-2A6E-9B2DC45FE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092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9F73-1DA8-B2B7-D2D6-B9A62D590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38EC7-BA81-01C3-0E28-C02DA572D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BD60F-CE46-6403-BF91-DFF59C4FB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FBFB0-2442-6C01-80BB-CF0FDFC1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787C5-A636-08E3-1E0D-24C67DD7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811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0D0D7D-0365-020D-48F3-0018968AA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4D814-1F46-892B-9353-E22291358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86D8E-36E4-B7C9-3267-320823F6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1FA88-6617-70A7-B7EB-2AD7AB1C0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30540-8B92-1863-A16D-21975CC79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562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F0CD9-00CC-AC13-0213-C5E34952E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576F0-D4C1-01D8-0E0F-8AAED0667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A7CE8-A6F7-D51F-F73F-BE9791CB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C6020-CAB0-B95C-F836-B4503C637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9EE0B-5D9D-C743-FB2E-93E6982EE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32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FA9A-D7E9-8920-7AB0-5A2AEF2B0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D2133-EEAD-51A5-6429-7AC541EBD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C4017-496E-7A79-E83E-A1E6D83B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91A73-C39C-4B08-6C0A-41EFC39AD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80648-432E-1B89-BBF2-0CD8B37A7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189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72F-027F-3EF2-917B-E7634901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41330-8941-3B3C-EDC5-1DE94AC85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8462E9-0F5F-1E4D-BE70-42C493531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09C60-EF67-4C14-5BCD-B6E56A39D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05A6A-0803-0D54-6EDE-E3D930BE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68A4F-778E-E047-A6F0-7122B9659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405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E8D94-5960-0270-0BAB-C0063FBC2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7CE52-70EB-6363-9461-A6F716E18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E99F3-6C0B-EF24-52B2-A02514C1B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C24B32-FA2B-5928-C5E1-B7243AE821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18136E-882F-C7CA-4875-497E0A19E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BA2D1D-9E75-1456-DAE1-032DC6ED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1D1F67-3DC3-EF20-0D7A-1571BBC31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2C0FED-71F4-9CD3-C931-1277FBD2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864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C93B8-E362-88C4-8317-D666B6A7F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724459-C85E-B6B2-6928-BE504B2D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AECC67-9797-DDEE-5D3F-36200E5D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93609-DABA-A95A-2555-CE8AC601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417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B9F19E-C81F-0287-E939-3EEF144A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D05CF0-D81B-BE23-6898-6A21813A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0C6D21-3AB8-9884-DF91-E579F617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217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F905B-2577-C423-B35A-98841F525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F5304-C5A2-FB53-EA31-98BEC482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49D649-EE4B-C03C-8A14-163DE47C1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2974F-D092-AEA4-60BA-DB98D9EB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C3D10-50F3-DB7F-873F-61096177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C81B5-368C-7E29-16C8-08B86FDE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512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A81A-C3BD-E9BD-9505-771009C6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FCB9E8-BF56-3BF8-BAEC-8A1C1D1E5F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941CF-2AEB-44F9-5409-502FC1DC7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23918-4526-D746-5740-F927076B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EED-17BD-D0DA-015C-BBC22903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9C5AB-3A9A-259B-4C78-1878234A0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26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14F528-B8CB-043C-DB3F-D66AADFF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0929A-4760-0F7E-3DC3-F375D0D77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EE57C-CDE4-5054-80F0-92744A8B9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0316D0-3EDD-3F49-BC83-A0F243B3B841}" type="datetimeFigureOut">
              <a:rPr lang="en-AU" smtClean="0"/>
              <a:t>3/9/2024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C5DE8-0FE2-DD01-63AF-9764685B7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3A2E-5E4E-9914-9E12-CE9623FC7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02220-6CED-744A-B164-A0008291594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922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D4295-32E6-CD72-4866-7B61CBEB3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581" y="265113"/>
            <a:ext cx="11272837" cy="992187"/>
          </a:xfrm>
        </p:spPr>
        <p:txBody>
          <a:bodyPr/>
          <a:lstStyle/>
          <a:p>
            <a:r>
              <a:rPr lang="en-AU" dirty="0">
                <a:latin typeface="mini-convenie" panose="02000600000000000000" pitchFamily="2" charset="-128"/>
                <a:ea typeface="mini-convenie" panose="02000600000000000000" pitchFamily="2" charset="-128"/>
              </a:rPr>
              <a:t>Ask me a </a:t>
            </a:r>
            <a:r>
              <a:rPr lang="en-AU" u="sng" dirty="0">
                <a:latin typeface="mini-convenie" panose="02000600000000000000" pitchFamily="2" charset="-128"/>
                <a:ea typeface="mini-convenie" panose="02000600000000000000" pitchFamily="2" charset="-128"/>
              </a:rPr>
              <a:t>question</a:t>
            </a:r>
            <a:r>
              <a:rPr lang="en-AU" dirty="0">
                <a:latin typeface="mini-convenie" panose="02000600000000000000" pitchFamily="2" charset="-128"/>
                <a:ea typeface="mini-convenie" panose="02000600000000000000" pitchFamily="2" charset="-128"/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9742D-C3BE-9A2B-1461-CEB842876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128753"/>
            <a:ext cx="9144000" cy="469900"/>
          </a:xfrm>
        </p:spPr>
        <p:txBody>
          <a:bodyPr>
            <a:normAutofit fontScale="92500" lnSpcReduction="10000"/>
          </a:bodyPr>
          <a:lstStyle/>
          <a:p>
            <a:r>
              <a:rPr lang="en-AU" sz="3200" dirty="0" err="1">
                <a:latin typeface="Klee Medium" panose="02020600000000000000" pitchFamily="18" charset="-128"/>
                <a:ea typeface="Klee Medium" panose="02020600000000000000" pitchFamily="18" charset="-128"/>
              </a:rPr>
              <a:t>ALT先生に</a:t>
            </a:r>
            <a:r>
              <a:rPr lang="en-AU" sz="3200" b="1" dirty="0" err="1">
                <a:solidFill>
                  <a:srgbClr val="FF0000"/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質問</a:t>
            </a:r>
            <a:r>
              <a:rPr lang="en-AU" sz="3200" dirty="0" err="1">
                <a:latin typeface="Klee Medium" panose="02020600000000000000" pitchFamily="18" charset="-128"/>
                <a:ea typeface="Klee Medium" panose="02020600000000000000" pitchFamily="18" charset="-128"/>
              </a:rPr>
              <a:t>を書いてください</a:t>
            </a:r>
            <a:endParaRPr lang="en-AU" sz="32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18BCC28-B23D-7464-B58B-83DC53988C8B}"/>
              </a:ext>
            </a:extLst>
          </p:cNvPr>
          <p:cNvSpPr txBox="1">
            <a:spLocks/>
          </p:cNvSpPr>
          <p:nvPr/>
        </p:nvSpPr>
        <p:spPr>
          <a:xfrm>
            <a:off x="459581" y="1257300"/>
            <a:ext cx="11272837" cy="51577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3200" dirty="0">
                <a:latin typeface="HandwritingWeCan Medium" panose="020F0500000000000000" pitchFamily="34" charset="0"/>
              </a:rPr>
              <a:t>Hello, my name is </a:t>
            </a:r>
            <a:r>
              <a:rPr lang="en-AU" sz="3200" dirty="0"/>
              <a:t>____________________________.</a:t>
            </a:r>
          </a:p>
          <a:p>
            <a:pPr algn="l"/>
            <a:r>
              <a:rPr lang="en-AU" sz="3200" dirty="0">
                <a:latin typeface="HandwritingWeCan Medium" panose="020F0500000000000000" pitchFamily="34" charset="0"/>
              </a:rPr>
              <a:t>I’m in Class </a:t>
            </a:r>
            <a:r>
              <a:rPr lang="en-AU" sz="3200" dirty="0"/>
              <a:t>___________________.</a:t>
            </a:r>
          </a:p>
          <a:p>
            <a:pPr algn="l"/>
            <a:r>
              <a:rPr lang="en-AU" sz="3200" dirty="0">
                <a:latin typeface="HandwritingWeCan Medium" panose="020F0500000000000000" pitchFamily="34" charset="0"/>
              </a:rPr>
              <a:t>I want to ask:</a:t>
            </a:r>
            <a:r>
              <a:rPr lang="ja-JP" altLang="en-US" sz="3200">
                <a:latin typeface="HandwritingWeCan Medium" panose="020F0500000000000000" pitchFamily="34" charset="0"/>
              </a:rPr>
              <a:t>　</a:t>
            </a:r>
            <a:r>
              <a:rPr lang="en-US" altLang="ja-JP" sz="3200" dirty="0"/>
              <a:t>OO</a:t>
            </a:r>
            <a:r>
              <a:rPr lang="ja-JP" altLang="en-US" sz="3200"/>
              <a:t>まで質問を聞きたい</a:t>
            </a:r>
            <a:endParaRPr lang="en-AU" altLang="ja-JP" sz="3200" dirty="0"/>
          </a:p>
          <a:p>
            <a:pPr marL="457200" indent="-457200" algn="l">
              <a:buFont typeface="Wingdings" pitchFamily="2" charset="2"/>
              <a:buChar char="q"/>
            </a:pPr>
            <a:r>
              <a:rPr lang="en-AU" sz="3200" dirty="0">
                <a:latin typeface="HandwritingWeCan Medium" panose="020F0500000000000000" pitchFamily="34" charset="0"/>
              </a:rPr>
              <a:t>Ms. Nikki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AU" sz="3200" dirty="0">
                <a:latin typeface="HandwritingWeCan Medium" panose="020F0500000000000000" pitchFamily="34" charset="0"/>
              </a:rPr>
              <a:t>Mr. Carter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AU" sz="3200" dirty="0">
                <a:latin typeface="HandwritingWeCan Medium" panose="020F0500000000000000" pitchFamily="34" charset="0"/>
              </a:rPr>
              <a:t>Both</a:t>
            </a:r>
          </a:p>
          <a:p>
            <a:pPr marL="342900" indent="-342900" algn="l">
              <a:buFont typeface="Wingdings" pitchFamily="2" charset="2"/>
              <a:buChar char="q"/>
            </a:pPr>
            <a:endParaRPr lang="en-AU" sz="3200" dirty="0"/>
          </a:p>
          <a:p>
            <a:pPr algn="l"/>
            <a:r>
              <a:rPr lang="en-AU" sz="3600" dirty="0">
                <a:latin typeface="HandwritingWeCan Medium" panose="020F0500000000000000" pitchFamily="34" charset="0"/>
              </a:rPr>
              <a:t>Question: </a:t>
            </a:r>
            <a:r>
              <a:rPr lang="en-AU" sz="3200" dirty="0"/>
              <a:t>______________________________________________________________________________________________________________________________</a:t>
            </a:r>
            <a:br>
              <a:rPr lang="en-AU" sz="3200" dirty="0"/>
            </a:br>
            <a:r>
              <a:rPr lang="en-AU" sz="3200" dirty="0"/>
              <a:t>_______________________________________________________________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5008C84-6B26-5260-423D-260EB7BEDDA2}"/>
              </a:ext>
            </a:extLst>
          </p:cNvPr>
          <p:cNvSpPr txBox="1">
            <a:spLocks/>
          </p:cNvSpPr>
          <p:nvPr/>
        </p:nvSpPr>
        <p:spPr>
          <a:xfrm>
            <a:off x="5194883" y="1130300"/>
            <a:ext cx="1802231" cy="46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err="1">
                <a:solidFill>
                  <a:schemeClr val="bg2">
                    <a:lumMod val="50000"/>
                  </a:schemeClr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名前</a:t>
            </a:r>
            <a:endParaRPr lang="en-AU" dirty="0">
              <a:solidFill>
                <a:schemeClr val="bg2">
                  <a:lumMod val="50000"/>
                </a:schemeClr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D2E07C4-3B3D-739E-E8D0-EA17E1FBB722}"/>
              </a:ext>
            </a:extLst>
          </p:cNvPr>
          <p:cNvSpPr txBox="1">
            <a:spLocks/>
          </p:cNvSpPr>
          <p:nvPr/>
        </p:nvSpPr>
        <p:spPr>
          <a:xfrm>
            <a:off x="3392652" y="1727200"/>
            <a:ext cx="1802231" cy="46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err="1">
                <a:solidFill>
                  <a:schemeClr val="bg2">
                    <a:lumMod val="50000"/>
                  </a:schemeClr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クラス</a:t>
            </a:r>
            <a:endParaRPr lang="en-AU" dirty="0">
              <a:solidFill>
                <a:schemeClr val="bg2">
                  <a:lumMod val="50000"/>
                </a:schemeClr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E726F40-5005-BF20-95A6-35ACD523E39A}"/>
              </a:ext>
            </a:extLst>
          </p:cNvPr>
          <p:cNvSpPr txBox="1">
            <a:spLocks/>
          </p:cNvSpPr>
          <p:nvPr/>
        </p:nvSpPr>
        <p:spPr>
          <a:xfrm>
            <a:off x="1794211" y="3683759"/>
            <a:ext cx="1961146" cy="46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err="1">
                <a:solidFill>
                  <a:schemeClr val="bg2">
                    <a:lumMod val="50000"/>
                  </a:schemeClr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どっちも</a:t>
            </a:r>
            <a:endParaRPr lang="en-AU" dirty="0">
              <a:solidFill>
                <a:schemeClr val="bg2">
                  <a:lumMod val="50000"/>
                </a:schemeClr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C4DFFDA-C9FB-8D28-77B6-8505F371473E}"/>
              </a:ext>
            </a:extLst>
          </p:cNvPr>
          <p:cNvSpPr txBox="1">
            <a:spLocks/>
          </p:cNvSpPr>
          <p:nvPr/>
        </p:nvSpPr>
        <p:spPr>
          <a:xfrm>
            <a:off x="4688307" y="5795460"/>
            <a:ext cx="5305925" cy="919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>
              <a:solidFill>
                <a:schemeClr val="bg2">
                  <a:lumMod val="50000"/>
                </a:schemeClr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86A79F6-BD11-60AB-F7BB-11FF40D3D692}"/>
              </a:ext>
            </a:extLst>
          </p:cNvPr>
          <p:cNvSpPr txBox="1">
            <a:spLocks/>
          </p:cNvSpPr>
          <p:nvPr/>
        </p:nvSpPr>
        <p:spPr>
          <a:xfrm>
            <a:off x="3619941" y="6330197"/>
            <a:ext cx="5560155" cy="469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err="1">
                <a:solidFill>
                  <a:schemeClr val="bg2">
                    <a:lumMod val="50000"/>
                  </a:schemeClr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このシートは郵便局の中に入れてね</a:t>
            </a:r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Klee Medium" panose="02020600000000000000" pitchFamily="18" charset="-128"/>
                <a:ea typeface="Klee Medium" panose="02020600000000000000" pitchFamily="18" charset="-128"/>
              </a:rPr>
              <a:t>！</a:t>
            </a:r>
          </a:p>
        </p:txBody>
      </p:sp>
      <p:pic>
        <p:nvPicPr>
          <p:cNvPr id="15" name="Graphic 14" descr="Help with solid fill">
            <a:extLst>
              <a:ext uri="{FF2B5EF4-FFF2-40B4-BE49-F238E27FC236}">
                <a16:creationId xmlns:a16="http://schemas.microsoft.com/office/drawing/2014/main" id="{CEAFEDD5-A5AF-7F74-41A5-770EF3FF6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2977" y="53974"/>
            <a:ext cx="1414463" cy="1414463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9416384C-B116-2695-E584-D4926118E14A}"/>
              </a:ext>
            </a:extLst>
          </p:cNvPr>
          <p:cNvSpPr/>
          <p:nvPr/>
        </p:nvSpPr>
        <p:spPr>
          <a:xfrm>
            <a:off x="7768623" y="2873841"/>
            <a:ext cx="3862137" cy="151597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F9E252-4703-B313-3EA3-30E4E9D60EAF}"/>
              </a:ext>
            </a:extLst>
          </p:cNvPr>
          <p:cNvSpPr txBox="1"/>
          <p:nvPr/>
        </p:nvSpPr>
        <p:spPr>
          <a:xfrm>
            <a:off x="8199177" y="3216333"/>
            <a:ext cx="3001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 err="1">
                <a:latin typeface="Klee Medium" panose="02020600000000000000" pitchFamily="18" charset="-128"/>
                <a:ea typeface="Klee Medium" panose="02020600000000000000" pitchFamily="18" charset="-128"/>
              </a:rPr>
              <a:t>日本語OK</a:t>
            </a:r>
            <a:endParaRPr lang="en-AU" sz="4800" dirty="0"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258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C18BCC28-B23D-7464-B58B-83DC53988C8B}"/>
              </a:ext>
            </a:extLst>
          </p:cNvPr>
          <p:cNvSpPr txBox="1">
            <a:spLocks/>
          </p:cNvSpPr>
          <p:nvPr/>
        </p:nvSpPr>
        <p:spPr>
          <a:xfrm>
            <a:off x="291139" y="240632"/>
            <a:ext cx="11644187" cy="64253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3200" dirty="0">
                <a:latin typeface="HandwritingWeCan Medium" panose="020F0500000000000000" pitchFamily="34" charset="0"/>
              </a:rPr>
              <a:t>To: </a:t>
            </a:r>
            <a:r>
              <a:rPr lang="en-AU" sz="3200" dirty="0"/>
              <a:t>____________________________.</a:t>
            </a:r>
          </a:p>
          <a:p>
            <a:pPr algn="l"/>
            <a:r>
              <a:rPr lang="en-AU" sz="3200" dirty="0">
                <a:latin typeface="HandwritingWeCan Medium" panose="020F0500000000000000" pitchFamily="34" charset="0"/>
              </a:rPr>
              <a:t>Class: </a:t>
            </a:r>
            <a:r>
              <a:rPr lang="en-AU" sz="3200" dirty="0"/>
              <a:t>___________________.</a:t>
            </a:r>
          </a:p>
          <a:p>
            <a:pPr algn="l"/>
            <a:endParaRPr lang="en-AU" sz="3200" dirty="0"/>
          </a:p>
          <a:p>
            <a:pPr algn="l"/>
            <a:r>
              <a:rPr lang="en-AU" sz="3600" dirty="0">
                <a:latin typeface="HandwritingWeCan Medium" panose="020F0500000000000000" pitchFamily="34" charset="0"/>
              </a:rPr>
              <a:t>Answer: </a:t>
            </a:r>
            <a:r>
              <a:rPr lang="en-AU" sz="3200" dirty="0"/>
              <a:t>___________________________________________________________</a:t>
            </a:r>
            <a:br>
              <a:rPr lang="en-AU" sz="3200" dirty="0"/>
            </a:br>
            <a:br>
              <a:rPr lang="en-AU" sz="3200" dirty="0"/>
            </a:br>
            <a:r>
              <a:rPr lang="en-AU" sz="3200" dirty="0"/>
              <a:t>___________________________________________________________</a:t>
            </a:r>
            <a:br>
              <a:rPr lang="en-AU" sz="3200" dirty="0"/>
            </a:br>
            <a:br>
              <a:rPr lang="en-AU" sz="3200" dirty="0"/>
            </a:br>
            <a:r>
              <a:rPr lang="en-AU" sz="3200" dirty="0"/>
              <a:t>___________________________________________________________</a:t>
            </a:r>
            <a:br>
              <a:rPr lang="en-AU" sz="3200" dirty="0"/>
            </a:br>
            <a:br>
              <a:rPr lang="en-AU" sz="3200" dirty="0"/>
            </a:br>
            <a:r>
              <a:rPr lang="en-AU" sz="3200" dirty="0"/>
              <a:t>___________________________________________________________</a:t>
            </a:r>
          </a:p>
          <a:p>
            <a:pPr algn="l"/>
            <a:endParaRPr lang="en-AU" sz="3200" dirty="0"/>
          </a:p>
          <a:p>
            <a:pPr algn="l"/>
            <a:endParaRPr lang="en-AU" sz="3200" dirty="0"/>
          </a:p>
          <a:p>
            <a:pPr algn="l"/>
            <a:r>
              <a:rPr lang="en-AU" sz="3200" dirty="0"/>
              <a:t>From: _______________________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C4DFFDA-C9FB-8D28-77B6-8505F371473E}"/>
              </a:ext>
            </a:extLst>
          </p:cNvPr>
          <p:cNvSpPr txBox="1">
            <a:spLocks/>
          </p:cNvSpPr>
          <p:nvPr/>
        </p:nvSpPr>
        <p:spPr>
          <a:xfrm>
            <a:off x="4688307" y="5795460"/>
            <a:ext cx="5305925" cy="919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>
              <a:solidFill>
                <a:schemeClr val="bg2">
                  <a:lumMod val="50000"/>
                </a:schemeClr>
              </a:solidFill>
              <a:latin typeface="Klee Medium" panose="02020600000000000000" pitchFamily="18" charset="-128"/>
              <a:ea typeface="Klee Medium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252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69</Words>
  <Application>Microsoft Macintosh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mini-convenie</vt:lpstr>
      <vt:lpstr>Aptos</vt:lpstr>
      <vt:lpstr>Aptos Display</vt:lpstr>
      <vt:lpstr>Arial</vt:lpstr>
      <vt:lpstr>HandwritingWeCan Medium</vt:lpstr>
      <vt:lpstr>Klee Medium</vt:lpstr>
      <vt:lpstr>Wingdings</vt:lpstr>
      <vt:lpstr>Office Theme</vt:lpstr>
      <vt:lpstr>Ask me a question!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Kurtis Carter</dc:creator>
  <cp:lastModifiedBy>Kurtis Carter</cp:lastModifiedBy>
  <cp:revision>20</cp:revision>
  <dcterms:created xsi:type="dcterms:W3CDTF">2024-08-26T05:04:27Z</dcterms:created>
  <dcterms:modified xsi:type="dcterms:W3CDTF">2024-09-03T03:56:40Z</dcterms:modified>
</cp:coreProperties>
</file>